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59" r:id="rId3"/>
    <p:sldId id="261" r:id="rId4"/>
    <p:sldId id="257" r:id="rId5"/>
    <p:sldId id="258" r:id="rId6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游ゴシック" panose="020B0400000000000000" pitchFamily="50" charset="-128"/>
        <a:ea typeface="游ゴシック" panose="020B04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4" autoAdjust="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B557659-B8DE-4C90-B3D8-B098B02B3E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C89A80-CEDA-37F6-7F56-29E17C79F08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339954B-2D5E-4861-A223-147338392829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B1A8C91B-93BD-F95A-3A2D-446A916451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2FF18A13-E605-87A3-34BC-EBD949831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6911EF-F4E6-20E6-0AA5-26DE646AEB6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0BD665-6B09-B187-6C4F-11C6718D70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B279F48-F05B-4FFD-A796-9E13FE75FB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2A6C1D85-2D0D-5DA3-C87F-C97FA37FF5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F6D097B0-34F3-E0BE-D01E-222B72E1A9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7A45B1B2-BEDE-BD94-092E-A8FC3BD1D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91005E-4B44-4405-BA52-5D6D355BB0E6}" type="slidenum">
              <a:rPr lang="ja-JP" altLang="en-US" smtClean="0">
                <a:latin typeface="Calibri" panose="020F0502020204030204" pitchFamily="34" charset="0"/>
                <a:ea typeface="ＭＳ Ｐゴシック" panose="020B0600070205080204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ja-JP" altLang="en-US"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672B5F36-9D38-CAE5-09F1-54B9F07A67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7DF8ED1A-A544-A544-E703-4C43B0DB9E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ー 3">
            <a:extLst>
              <a:ext uri="{FF2B5EF4-FFF2-40B4-BE49-F238E27FC236}">
                <a16:creationId xmlns:a16="http://schemas.microsoft.com/office/drawing/2014/main" id="{BA26A4FB-FCAC-32C7-1D08-841E1044D6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9F2DBE-AF01-482C-8403-9FFA940B5195}" type="slidenum">
              <a:rPr lang="ja-JP" altLang="en-US" smtClean="0">
                <a:latin typeface="Calibri" panose="020F0502020204030204" pitchFamily="34" charset="0"/>
                <a:ea typeface="ＭＳ Ｐゴシック" panose="020B0600070205080204" pitchFamily="50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ja-JP" altLang="en-US"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CABB3-FC00-4133-7C6E-1FBE2BA78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F7427-8778-4687-809C-34CFC6F71154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F7BB08-D159-3EE2-AF83-538087C6B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559E58-6901-2F61-D537-5EFCAF655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0DCC0-E329-4454-A9BC-89B1CBC6FA2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054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681C0-62FD-1473-0778-6A5E1CB2B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332C9-09CB-4FCB-89F7-077868CFE680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49FB86-5364-4148-3097-ADB6FB5FD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87A816-229C-77F2-4660-28F4B4089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A7594-931D-484F-859A-D2DCCB45A7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315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44DCA8-B35E-43F9-0080-C57D560B6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3B62E-E14D-4079-91AD-CC4F99949412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AB1003-D842-9006-C497-46D6E0790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E6FF1-F08D-8FE6-2EB0-19AF45D06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E9401-7DBD-4032-B7BB-0D41A5A3D0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393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A93B2-AEE8-4A6C-B12A-BE903CE3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31EAD-0662-4AB4-8773-E4A3F3C29536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D2E911-1933-4119-CEB8-10D70208F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FB1B4C-D388-597A-2EAC-64FF94C0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6D1CE-704B-4843-A818-99D61D15FB1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7666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164F5-2ED4-20B6-5464-5FC06A99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CCFAF-645B-4B9F-8D82-E00079AE6B2A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7BA243-3E68-0D68-D1D4-19AD82E7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EF18A8-01C7-DB9D-AA17-E53FE769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6A003-E6AF-4623-82F2-58B8F413DE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965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FCAD21C-1E2D-1501-FCCB-981D33C07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3E90D-9837-4C61-96EB-A924B02D41F0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139B300-D669-D0A7-E7B8-79C9F8F3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FA47BE65-3A07-8290-3992-55B14D954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5DFB3-97F5-4C73-B2B3-D7C053A21B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74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939575D-AAB0-ECAA-6A61-D0F91070C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11D73-4EDE-4E54-A0A2-5CAFF3DBB894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C4E4225-CD46-50BB-5D7A-42714A87C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C0475527-078C-EA57-3003-BD7F64DB0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8EE23-D46E-4507-9F2F-386AD14943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797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74DFAD58-E900-F0E6-CDAE-27230CF9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91EE-D968-40F3-A98F-EDB0454CA7F0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C2C78ADE-6175-2CE0-1DBC-D5CC97B74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87D2CC9-5AE1-D8AE-FF51-72B738A8D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E977E-3162-41AB-AAB8-7DAB1A0E78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80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6ED7301-ADC6-F820-175A-53E4DD1F6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0AA8A-5AF2-4494-B8D7-49C7B62BF5B3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B0E6B8C2-4C21-6586-B212-1D4BEC317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3AFB7E8A-55ED-A58F-893D-17DFF8153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B3187-B5E9-443F-B7A9-A30C3B779E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937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B69CA5F-F00A-CDC2-7010-1AB3A354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F8BC3-23C3-4DB6-A85F-050CAE22F26F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B443AEB-5C52-865B-401A-FCCE4BF7F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9EEE223-E204-24F7-DF58-45DE06DA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171FC-426D-4719-941F-3D8510EF87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493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EB26B1-1B3B-21DA-A699-1B5ED923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99E8-1F88-4CBD-8969-2EDC3956020C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6141F985-4EF6-8CBB-ECCC-09CB435CE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1896869-D0BE-8001-0391-A3E4AEC67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D9F6F-2343-4257-A4E0-C34A2689BF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9199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D556C28B-152E-4123-65D8-5D95F5DE3C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7CB1979-1372-94AE-2FAA-215BD1E98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2FCFAC-E644-F4C2-4D32-0FFE9A9DCE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1D8361-0AC3-4BC9-8806-9308AD1DBE3B}" type="datetimeFigureOut">
              <a:rPr lang="ja-JP" altLang="en-US"/>
              <a:pPr>
                <a:defRPr/>
              </a:pPr>
              <a:t>2025/11/13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889F2D-2C0D-D0E7-D675-5F5DA1067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4B06E8-1DB9-F4C3-41A9-E620681358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D3DB590-2805-44CE-9FA9-3201B579C3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游ゴシック Light" panose="020B0300000000000000" pitchFamily="50" charset="-128"/>
          <a:ea typeface="游ゴシック Light" panose="020B0300000000000000" pitchFamily="50" charset="-128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B9BA9-DEE0-10BA-736C-428DE7D8F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32856"/>
            <a:ext cx="7886700" cy="3312368"/>
          </a:xfrm>
        </p:spPr>
        <p:txBody>
          <a:bodyPr/>
          <a:lstStyle/>
          <a:p>
            <a:pPr algn="ctr"/>
            <a:r>
              <a:rPr kumimoji="1" lang="ja-JP" altLang="en-US" sz="8000" dirty="0"/>
              <a:t>ポスター発表用</a:t>
            </a:r>
            <a:br>
              <a:rPr kumimoji="1" lang="en-US" altLang="ja-JP" sz="8000" dirty="0"/>
            </a:br>
            <a:br>
              <a:rPr kumimoji="1" lang="en-US" altLang="ja-JP" sz="8000" dirty="0"/>
            </a:br>
            <a:r>
              <a:rPr kumimoji="1" lang="ja-JP" altLang="en-US" sz="8000" dirty="0"/>
              <a:t>↓</a:t>
            </a:r>
          </a:p>
        </p:txBody>
      </p:sp>
    </p:spTree>
    <p:extLst>
      <p:ext uri="{BB962C8B-B14F-4D97-AF65-F5344CB8AC3E}">
        <p14:creationId xmlns:p14="http://schemas.microsoft.com/office/powerpoint/2010/main" val="292755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4284" y="548680"/>
            <a:ext cx="7772400" cy="1463479"/>
          </a:xfrm>
        </p:spPr>
        <p:txBody>
          <a:bodyPr>
            <a:normAutofit/>
          </a:bodyPr>
          <a:lstStyle/>
          <a:p>
            <a:r>
              <a:rPr lang="ja-JP" altLang="en-US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ヘルスデータサイエンス</a:t>
            </a:r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学会</a:t>
            </a:r>
            <a:b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endParaRPr lang="ja-JP" altLang="en-US" sz="4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23224" y="1978647"/>
            <a:ext cx="7254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altLang="ja-JP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			</a:t>
            </a:r>
            <a:r>
              <a:rPr lang="ja-JP" altLang="en-US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筆頭演者：</a:t>
            </a:r>
            <a:endParaRPr lang="en-US" altLang="ja-JP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defTabSz="457200"/>
            <a:r>
              <a:rPr lang="en-US" altLang="ja-JP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			</a:t>
            </a:r>
            <a:r>
              <a:rPr lang="ja-JP" altLang="en-US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所　　属：</a:t>
            </a:r>
            <a:endParaRPr lang="en-US" altLang="ja-JP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413584" y="2624978"/>
          <a:ext cx="6273800" cy="3333750"/>
        </p:xfrm>
        <a:graphic>
          <a:graphicData uri="http://schemas.openxmlformats.org/drawingml/2006/table">
            <a:tbl>
              <a:tblPr/>
              <a:tblGrid>
                <a:gridCol w="3173394">
                  <a:extLst>
                    <a:ext uri="{9D8B030D-6E8A-4147-A177-3AD203B41FA5}">
                      <a16:colId xmlns:a16="http://schemas.microsoft.com/office/drawing/2014/main" val="3891333888"/>
                    </a:ext>
                  </a:extLst>
                </a:gridCol>
                <a:gridCol w="1282051">
                  <a:extLst>
                    <a:ext uri="{9D8B030D-6E8A-4147-A177-3AD203B41FA5}">
                      <a16:colId xmlns:a16="http://schemas.microsoft.com/office/drawing/2014/main" val="1855142887"/>
                    </a:ext>
                  </a:extLst>
                </a:gridCol>
                <a:gridCol w="1818355">
                  <a:extLst>
                    <a:ext uri="{9D8B030D-6E8A-4147-A177-3AD203B41FA5}">
                      <a16:colId xmlns:a16="http://schemas.microsoft.com/office/drawing/2014/main" val="3075685881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該当の状況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 dirty="0">
                          <a:solidFill>
                            <a:srgbClr val="0D0D0D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企業名・団体名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05099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①顧問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643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②株保有・利益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66302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③特許使用料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3336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④講演料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5069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⑤原稿料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24244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⑥受託研究・共同研究費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344703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⑦奨学寄附金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55345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⑧寄付講座所属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315048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⑨贈答品などの報酬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有・無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210521"/>
                  </a:ext>
                </a:extLst>
              </a:tr>
            </a:tbl>
          </a:graphicData>
        </a:graphic>
      </p:graphicFrame>
      <p:pic>
        <p:nvPicPr>
          <p:cNvPr id="4" name="図 3">
            <a:extLst>
              <a:ext uri="{FF2B5EF4-FFF2-40B4-BE49-F238E27FC236}">
                <a16:creationId xmlns:a16="http://schemas.microsoft.com/office/drawing/2014/main" id="{4D0DCE65-DC40-13BA-175D-0A3C00D47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925" y="6095059"/>
            <a:ext cx="3959085" cy="56379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5A8F1C-F3DC-3426-5CB0-544701CA47C1}"/>
              </a:ext>
            </a:extLst>
          </p:cNvPr>
          <p:cNvSpPr txBox="1"/>
          <p:nvPr/>
        </p:nvSpPr>
        <p:spPr>
          <a:xfrm>
            <a:off x="294466" y="127509"/>
            <a:ext cx="7157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b="1" dirty="0">
                <a:highlight>
                  <a:srgbClr val="FFFF00"/>
                </a:highlight>
                <a:latin typeface="Calibri" panose="020F0502020204030204" pitchFamily="34" charset="0"/>
                <a:ea typeface="ＭＳ Ｐゴシック" panose="020B0600070205080204" pitchFamily="50" charset="-128"/>
              </a:rPr>
              <a:t>ポスター発表用</a:t>
            </a:r>
            <a:r>
              <a:rPr lang="ja-JP" altLang="en-US" sz="1800" b="1" dirty="0">
                <a:highlight>
                  <a:srgbClr val="FFFF00"/>
                </a:highlight>
                <a:latin typeface="Calibri" panose="020F0502020204030204" pitchFamily="34" charset="0"/>
                <a:ea typeface="ＭＳ Ｐゴシック" panose="020B0600070205080204" pitchFamily="50" charset="-128"/>
              </a:rPr>
              <a:t>　：　学術</a:t>
            </a:r>
            <a:r>
              <a:rPr lang="ja-JP" altLang="en-US" b="1" dirty="0">
                <a:highlight>
                  <a:srgbClr val="FFFF00"/>
                </a:highlight>
                <a:latin typeface="Calibri" panose="020F0502020204030204" pitchFamily="34" charset="0"/>
                <a:ea typeface="ＭＳ Ｐゴシック" panose="020B0600070205080204" pitchFamily="50" charset="-128"/>
              </a:rPr>
              <a:t>総会</a:t>
            </a:r>
            <a:r>
              <a:rPr lang="ja-JP" altLang="en-US" sz="1800" b="1" dirty="0">
                <a:highlight>
                  <a:srgbClr val="FFFF00"/>
                </a:highlight>
                <a:latin typeface="Calibri" panose="020F0502020204030204" pitchFamily="34" charset="0"/>
                <a:ea typeface="ＭＳ Ｐゴシック" panose="020B0600070205080204" pitchFamily="50" charset="-128"/>
              </a:rPr>
              <a:t>発表時、申告すべきＣＯＩ状態がある時</a:t>
            </a:r>
            <a:endParaRPr lang="en-US" altLang="ja-JP" sz="1800" b="1" dirty="0">
              <a:highlight>
                <a:srgbClr val="FFFF00"/>
              </a:highlight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7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B9BA9-DEE0-10BA-736C-428DE7D8F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32856"/>
            <a:ext cx="7886700" cy="3600400"/>
          </a:xfrm>
        </p:spPr>
        <p:txBody>
          <a:bodyPr/>
          <a:lstStyle/>
          <a:p>
            <a:pPr algn="ctr"/>
            <a:r>
              <a:rPr kumimoji="1" lang="ja-JP" altLang="en-US" sz="8000" dirty="0"/>
              <a:t>発表スライド用</a:t>
            </a:r>
            <a:br>
              <a:rPr kumimoji="1" lang="en-US" altLang="ja-JP" sz="8000" dirty="0"/>
            </a:br>
            <a:br>
              <a:rPr kumimoji="1" lang="en-US" altLang="ja-JP" sz="8000" dirty="0"/>
            </a:br>
            <a:r>
              <a:rPr kumimoji="1" lang="ja-JP" altLang="en-US" sz="8000" dirty="0"/>
              <a:t>↓</a:t>
            </a:r>
          </a:p>
        </p:txBody>
      </p:sp>
    </p:spTree>
    <p:extLst>
      <p:ext uri="{BB962C8B-B14F-4D97-AF65-F5344CB8AC3E}">
        <p14:creationId xmlns:p14="http://schemas.microsoft.com/office/powerpoint/2010/main" val="233225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6468D4C2-4000-5D69-D5FF-AB5569CFE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700" y="908050"/>
            <a:ext cx="7265988" cy="1157288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rgbClr val="3C3F3F"/>
                </a:solidFill>
                <a:latin typeface="+mn-ea"/>
                <a:ea typeface="+mn-ea"/>
              </a:rPr>
              <a:t>一般社団法人ヘルスデータサイエンス学会</a:t>
            </a:r>
            <a:br>
              <a:rPr lang="ja-JP" altLang="en-US" sz="3200" b="1" dirty="0">
                <a:solidFill>
                  <a:srgbClr val="3C3F3F"/>
                </a:solidFill>
                <a:latin typeface="+mn-ea"/>
                <a:ea typeface="+mn-ea"/>
              </a:rPr>
            </a:br>
            <a:r>
              <a:rPr lang="ja-JP" altLang="en-US" sz="3200" b="1" dirty="0">
                <a:latin typeface="+mn-ea"/>
                <a:ea typeface="+mn-ea"/>
              </a:rPr>
              <a:t>ＣＯＩ開示</a:t>
            </a:r>
          </a:p>
        </p:txBody>
      </p:sp>
      <p:sp>
        <p:nvSpPr>
          <p:cNvPr id="3075" name="コンテンツ プレースホルダー 29">
            <a:extLst>
              <a:ext uri="{FF2B5EF4-FFF2-40B4-BE49-F238E27FC236}">
                <a16:creationId xmlns:a16="http://schemas.microsoft.com/office/drawing/2014/main" id="{6C0B31F9-E30E-45CB-F98A-88DC0B81B8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65150" y="3795713"/>
            <a:ext cx="8229600" cy="36195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/>
              <a:t>演題発表に関連し、開示すべき</a:t>
            </a:r>
            <a:r>
              <a:rPr lang="en-US" altLang="ja-JP" sz="1800"/>
              <a:t>COI</a:t>
            </a:r>
            <a:r>
              <a:rPr lang="ja-JP" altLang="en-US" sz="1800"/>
              <a:t>関係にある企業などとして、</a:t>
            </a:r>
          </a:p>
        </p:txBody>
      </p:sp>
      <p:sp>
        <p:nvSpPr>
          <p:cNvPr id="3076" name="テキスト ボックス 3">
            <a:extLst>
              <a:ext uri="{FF2B5EF4-FFF2-40B4-BE49-F238E27FC236}">
                <a16:creationId xmlns:a16="http://schemas.microsoft.com/office/drawing/2014/main" id="{375AF4A6-9FD6-0E65-EFE4-360DCE2B7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82575"/>
            <a:ext cx="5607050" cy="3381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様式</a:t>
            </a:r>
            <a:r>
              <a:rPr lang="en-US" altLang="ja-JP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1-B</a:t>
            </a: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　：　学術総会発表時、申告すべきＣＯＩ状態がある時</a:t>
            </a:r>
            <a:endParaRPr lang="en-US" altLang="ja-JP" sz="1600" b="1" dirty="0"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7606BF19-E7C5-06FB-EA4D-AB795D9C157E}"/>
              </a:ext>
            </a:extLst>
          </p:cNvPr>
          <p:cNvSpPr txBox="1">
            <a:spLocks/>
          </p:cNvSpPr>
          <p:nvPr/>
        </p:nvSpPr>
        <p:spPr bwMode="auto">
          <a:xfrm>
            <a:off x="1117600" y="2243138"/>
            <a:ext cx="6838950" cy="1395412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b="1" dirty="0"/>
              <a:t>筆頭発表者名：○○　○○</a:t>
            </a:r>
            <a:endParaRPr lang="en-US" altLang="ja-JP" sz="2000" b="1" dirty="0"/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b="1" dirty="0"/>
              <a:t>共同発表者名：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○○　○○、○○　○○、○○　○○、</a:t>
            </a:r>
            <a:endParaRPr lang="en-US" altLang="ja-JP" sz="2000" b="1" dirty="0">
              <a:latin typeface="ＭＳ Ｐゴシック" panose="020B0600070205080204" pitchFamily="50" charset="-128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　　　　　　　　　　○○　○○、○○　○○</a:t>
            </a:r>
            <a:endParaRPr lang="ja-JP" altLang="en-US" sz="2000" dirty="0"/>
          </a:p>
        </p:txBody>
      </p:sp>
      <p:sp>
        <p:nvSpPr>
          <p:cNvPr id="3078" name="コンテンツ プレースホルダー 29">
            <a:extLst>
              <a:ext uri="{FF2B5EF4-FFF2-40B4-BE49-F238E27FC236}">
                <a16:creationId xmlns:a16="http://schemas.microsoft.com/office/drawing/2014/main" id="{442F2EFD-742C-ECEA-103F-52F607B44BC7}"/>
              </a:ext>
            </a:extLst>
          </p:cNvPr>
          <p:cNvSpPr txBox="1">
            <a:spLocks/>
          </p:cNvSpPr>
          <p:nvPr/>
        </p:nvSpPr>
        <p:spPr bwMode="auto">
          <a:xfrm>
            <a:off x="4572000" y="4381500"/>
            <a:ext cx="3744913" cy="190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⑥　受託研究・共同研究：　なし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⑦　奨学寄付金：　　　　　　○○製薬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⑧　寄付講座所属：　　　　  なし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⑨　贈答品などの報酬：　　なし</a:t>
            </a:r>
          </a:p>
        </p:txBody>
      </p:sp>
      <p:sp>
        <p:nvSpPr>
          <p:cNvPr id="3079" name="コンテンツ プレースホルダー 29">
            <a:extLst>
              <a:ext uri="{FF2B5EF4-FFF2-40B4-BE49-F238E27FC236}">
                <a16:creationId xmlns:a16="http://schemas.microsoft.com/office/drawing/2014/main" id="{B69C8086-7CA1-1C3F-6650-45CAEC5F06A7}"/>
              </a:ext>
            </a:extLst>
          </p:cNvPr>
          <p:cNvSpPr txBox="1">
            <a:spLocks/>
          </p:cNvSpPr>
          <p:nvPr/>
        </p:nvSpPr>
        <p:spPr bwMode="auto">
          <a:xfrm>
            <a:off x="827088" y="4381500"/>
            <a:ext cx="3484562" cy="190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①　顧問：　　　　　　　 なし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②　株保有・利益：　　なし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③　特許権使用料：    なし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④　講演料：　　　　　　○○製薬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ja-JP" altLang="en-US" sz="1800">
                <a:latin typeface="Calibri" panose="020F0502020204030204" pitchFamily="34" charset="0"/>
                <a:ea typeface="ＭＳ Ｐゴシック" panose="020B0600070205080204" pitchFamily="50" charset="-128"/>
              </a:rPr>
              <a:t>⑤　原稿料：　　　　　　●●製薬　　　　　　　　　　　</a:t>
            </a:r>
            <a:endParaRPr lang="en-US" altLang="ja-JP" sz="1800">
              <a:latin typeface="Calibri" panose="020F0502020204030204" pitchFamily="34" charset="0"/>
              <a:ea typeface="ＭＳ Ｐゴシック" panose="020B0600070205080204" pitchFamily="50" charset="-128"/>
            </a:endParaRPr>
          </a:p>
        </p:txBody>
      </p:sp>
      <p:pic>
        <p:nvPicPr>
          <p:cNvPr id="3080" name="図 2">
            <a:extLst>
              <a:ext uri="{FF2B5EF4-FFF2-40B4-BE49-F238E27FC236}">
                <a16:creationId xmlns:a16="http://schemas.microsoft.com/office/drawing/2014/main" id="{1CDE129B-204D-66B7-BC39-4246CFE16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971550"/>
            <a:ext cx="1066800" cy="1065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7A9F4CA6-B2F2-A32D-70BE-B8AE402A0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268413"/>
            <a:ext cx="7265988" cy="1157287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3600" b="1" dirty="0">
                <a:latin typeface="+mn-ea"/>
                <a:ea typeface="+mn-ea"/>
              </a:rPr>
              <a:t>演題タイトル</a:t>
            </a:r>
            <a:endParaRPr lang="en-US" altLang="ja-JP" sz="3600" b="1" dirty="0">
              <a:latin typeface="+mn-ea"/>
              <a:ea typeface="+mn-ea"/>
            </a:endParaRPr>
          </a:p>
        </p:txBody>
      </p:sp>
      <p:sp>
        <p:nvSpPr>
          <p:cNvPr id="5123" name="コンテンツ プレースホルダー 29">
            <a:extLst>
              <a:ext uri="{FF2B5EF4-FFF2-40B4-BE49-F238E27FC236}">
                <a16:creationId xmlns:a16="http://schemas.microsoft.com/office/drawing/2014/main" id="{B871699B-399B-CE1A-8A58-DE95A0A34F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71550" y="4483100"/>
            <a:ext cx="7535863" cy="1074738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/>
              <a:t>演題発表に関連し、筆頭および共同発表者は、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/>
              <a:t>開示すべき </a:t>
            </a:r>
            <a:r>
              <a:rPr lang="en-US" altLang="ja-JP" sz="2400"/>
              <a:t>COI </a:t>
            </a:r>
            <a:r>
              <a:rPr lang="ja-JP" altLang="en-US" sz="2400"/>
              <a:t>関係にある企業などはありません。</a:t>
            </a:r>
          </a:p>
        </p:txBody>
      </p:sp>
      <p:sp>
        <p:nvSpPr>
          <p:cNvPr id="5124" name="テキスト ボックス 3">
            <a:extLst>
              <a:ext uri="{FF2B5EF4-FFF2-40B4-BE49-F238E27FC236}">
                <a16:creationId xmlns:a16="http://schemas.microsoft.com/office/drawing/2014/main" id="{782F41A8-7054-103F-5318-3B0D5F1E7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82575"/>
            <a:ext cx="8174038" cy="8302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13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様式</a:t>
            </a:r>
            <a:r>
              <a:rPr lang="en-US" altLang="ja-JP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1-A  </a:t>
            </a: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：  学術総会発表時、申告すべきＣＯＩ状態がない時</a:t>
            </a:r>
            <a:endParaRPr lang="en-US" altLang="ja-JP" sz="1600" b="1" dirty="0">
              <a:latin typeface="Calibri" panose="020F050202020403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　　　　　　　</a:t>
            </a:r>
            <a:r>
              <a:rPr lang="en-US" altLang="ja-JP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※COI</a:t>
            </a: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は演題タイトルページ（スライド）下段にご記入ください。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　　　　　　　</a:t>
            </a:r>
            <a:r>
              <a:rPr lang="en-US" altLang="ja-JP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※</a:t>
            </a: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演題発表時に</a:t>
            </a:r>
            <a:r>
              <a:rPr lang="en-US" altLang="ja-JP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1600" b="1" dirty="0">
                <a:latin typeface="Calibri" panose="020F0502020204030204" pitchFamily="34" charset="0"/>
                <a:ea typeface="ＭＳ Ｐゴシック" panose="020B0600070205080204" pitchFamily="50" charset="-128"/>
              </a:rPr>
              <a:t>に関する発言の必要はございません。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367DD680-1450-7528-B380-1B730221F2F2}"/>
              </a:ext>
            </a:extLst>
          </p:cNvPr>
          <p:cNvSpPr txBox="1">
            <a:spLocks/>
          </p:cNvSpPr>
          <p:nvPr/>
        </p:nvSpPr>
        <p:spPr bwMode="auto">
          <a:xfrm>
            <a:off x="971550" y="2754313"/>
            <a:ext cx="7453313" cy="1395412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l" eaLnBrk="1" hangingPunct="1">
              <a:defRPr/>
            </a:pPr>
            <a:r>
              <a:rPr lang="zh-TW" altLang="en-US" sz="2000" b="1" dirty="0">
                <a:latin typeface="ＭＳ Ｐゴシック" panose="020B0600070205080204" pitchFamily="50" charset="-128"/>
              </a:rPr>
              <a:t>筆頭発表者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名</a:t>
            </a:r>
            <a:r>
              <a:rPr lang="zh-TW" altLang="en-US" sz="2000" b="1" dirty="0">
                <a:latin typeface="ＭＳ Ｐゴシック" panose="020B0600070205080204" pitchFamily="50" charset="-128"/>
              </a:rPr>
              <a:t>：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○○　○○</a:t>
            </a:r>
            <a:endParaRPr lang="en-US" altLang="ja-JP" sz="2000" b="1" dirty="0">
              <a:latin typeface="ＭＳ Ｐゴシック" panose="020B0600070205080204" pitchFamily="50" charset="-128"/>
            </a:endParaRPr>
          </a:p>
          <a:p>
            <a:pPr algn="l" eaLnBrk="1" hangingPunct="1"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共同発表者名：○○　○○、 ○○　○○、 ○○　○○</a:t>
            </a:r>
            <a:endParaRPr lang="en-US" altLang="ja-JP" sz="2000" b="1" dirty="0">
              <a:latin typeface="ＭＳ Ｐゴシック" panose="020B0600070205080204" pitchFamily="50" charset="-128"/>
            </a:endParaRPr>
          </a:p>
          <a:p>
            <a:pPr algn="l" eaLnBrk="1" hangingPunct="1"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　　　　　　　　　　○○　○○、 ○○　○○</a:t>
            </a:r>
            <a:endParaRPr lang="ja-JP" altLang="en-US" sz="2000" b="1" dirty="0"/>
          </a:p>
          <a:p>
            <a:pPr algn="l" eaLnBrk="1" fontAlgn="auto" hangingPunct="1">
              <a:spcAft>
                <a:spcPts val="0"/>
              </a:spcAft>
              <a:defRPr/>
            </a:pPr>
            <a:endParaRPr lang="ja-JP" alt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360</Words>
  <Application>Microsoft Office PowerPoint</Application>
  <PresentationFormat>画面に合わせる (4:3)</PresentationFormat>
  <Paragraphs>62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Office テーマ</vt:lpstr>
      <vt:lpstr>ポスター発表用  ↓</vt:lpstr>
      <vt:lpstr>ヘルスデータサイエンス学会 COI開示</vt:lpstr>
      <vt:lpstr>発表スライド用  ↓</vt:lpstr>
      <vt:lpstr>一般社団法人ヘルスデータサイエンス学会 ＣＯＩ開示</vt:lpstr>
      <vt:lpstr>演題タイトル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日本人間ドック学会 ＣＯＩ開示</dc:title>
  <dc:creator>ito</dc:creator>
  <cp:lastModifiedBy>穣 野田</cp:lastModifiedBy>
  <cp:revision>41</cp:revision>
  <dcterms:created xsi:type="dcterms:W3CDTF">2012-05-25T04:22:08Z</dcterms:created>
  <dcterms:modified xsi:type="dcterms:W3CDTF">2025-11-13T07:28:44Z</dcterms:modified>
</cp:coreProperties>
</file>